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1" r:id="rId8"/>
    <p:sldId id="269" r:id="rId9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il luminos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 luminos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8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D57E7FA-E8FC-45AC-868F-CDC8144939D6}"/>
              </a:ext>
            </a:extLst>
          </p:cNvPr>
          <p:cNvSpPr/>
          <p:nvPr/>
        </p:nvSpPr>
        <p:spPr>
          <a:xfrm rot="10800000" flipV="1">
            <a:off x="2599855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86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EE21C0F-70D8-4F3C-9392-07559C90EE6E}"/>
              </a:ext>
            </a:extLst>
          </p:cNvPr>
          <p:cNvSpPr/>
          <p:nvPr/>
        </p:nvSpPr>
        <p:spPr>
          <a:xfrm rot="10800000" flipH="1" flipV="1">
            <a:off x="684967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387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25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126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xmlns="" id="{13B7BB51-92B8-4089-8DAB-1202A4D1C6A3}"/>
              </a:ext>
            </a:extLst>
          </p:cNvPr>
          <p:cNvSpPr/>
          <p:nvPr/>
        </p:nvSpPr>
        <p:spPr>
          <a:xfrm flipH="1">
            <a:off x="3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411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xmlns="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279396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62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FD51F360-8860-4FB5-A0A5-773473DD8B39}"/>
              </a:ext>
            </a:extLst>
          </p:cNvPr>
          <p:cNvSpPr/>
          <p:nvPr/>
        </p:nvSpPr>
        <p:spPr>
          <a:xfrm flipH="1">
            <a:off x="3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572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xmlns="" id="{527D753D-3426-457C-9082-B92894509EC0}"/>
              </a:ext>
            </a:extLst>
          </p:cNvPr>
          <p:cNvSpPr/>
          <p:nvPr/>
        </p:nvSpPr>
        <p:spPr>
          <a:xfrm flipH="1">
            <a:off x="3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070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xmlns="" id="{AAFBE1F6-FC6D-4C3D-9AC3-97028E6F18C7}"/>
              </a:ext>
            </a:extLst>
          </p:cNvPr>
          <p:cNvSpPr/>
          <p:nvPr/>
        </p:nvSpPr>
        <p:spPr>
          <a:xfrm rot="10800000" flipV="1">
            <a:off x="1969640" y="181596"/>
            <a:ext cx="8252723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21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1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xmlns="" id="{736BF44D-E8DD-45FA-931D-CBCC67D57944}"/>
              </a:ext>
            </a:extLst>
          </p:cNvPr>
          <p:cNvSpPr/>
          <p:nvPr/>
        </p:nvSpPr>
        <p:spPr>
          <a:xfrm>
            <a:off x="1768102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28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77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8154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otK0oW9vEE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GTFTaDEc_0&amp;t=33s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93D702E-F4E0-47FC-A74C-ECD9647A81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hlinkClick r:id="rId2"/>
              </a:rPr>
              <a:t>https://www.youtube.com/watch?v=otK0oW9vEEU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u 1">
            <a:extLst>
              <a:ext uri="{FF2B5EF4-FFF2-40B4-BE49-F238E27FC236}">
                <a16:creationId xmlns:a16="http://schemas.microsoft.com/office/drawing/2014/main" xmlns="" id="{3EBC9F3E-9003-450F-BEE0-7EFC8F83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6891" y="1318161"/>
            <a:ext cx="4868091" cy="1151094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/>
              <a:t>CALATORIE ÎN  </a:t>
            </a:r>
            <a:r>
              <a:rPr lang="en-US" dirty="0" smtClean="0"/>
              <a:t>AD</a:t>
            </a:r>
            <a:r>
              <a:rPr lang="ro-RO" dirty="0" smtClean="0"/>
              <a:t>ÂNCURI</a:t>
            </a:r>
            <a:endParaRPr lang="ro-RO" dirty="0"/>
          </a:p>
        </p:txBody>
      </p:sp>
      <p:pic>
        <p:nvPicPr>
          <p:cNvPr id="8194" name="Picture 2" descr="Copii care se uită la balenă și scafandri în acvari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038" y="249383"/>
            <a:ext cx="3796145" cy="2718041"/>
          </a:xfrm>
          <a:prstGeom prst="rect">
            <a:avLst/>
          </a:prstGeom>
          <a:noFill/>
        </p:spPr>
      </p:pic>
      <p:pic>
        <p:nvPicPr>
          <p:cNvPr id="8198" name="Picture 6" descr="Vector Illustration Of Scuba D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44157" y="5039591"/>
            <a:ext cx="2514600" cy="1508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7789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80ADD155-E89B-467C-83D5-8E639A645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Descoperiți </a:t>
            </a:r>
            <a:r>
              <a:rPr lang="ro-RO" dirty="0"/>
              <a:t>numele celui care </a:t>
            </a:r>
            <a:r>
              <a:rPr lang="ro-RO" dirty="0" smtClean="0"/>
              <a:t>păzește </a:t>
            </a:r>
            <a:r>
              <a:rPr lang="ro-RO" dirty="0"/>
              <a:t>poarta </a:t>
            </a:r>
            <a:r>
              <a:rPr lang="ro-RO" dirty="0" smtClean="0"/>
              <a:t>de </a:t>
            </a:r>
            <a:r>
              <a:rPr lang="ro-RO" dirty="0"/>
              <a:t>intrare </a:t>
            </a:r>
            <a:r>
              <a:rPr lang="ro-RO" dirty="0" smtClean="0"/>
              <a:t>în ADÂNCURI.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ro-RO" dirty="0" smtClean="0"/>
              <a:t>itește cuvântul de pe verticală!</a:t>
            </a:r>
            <a:endParaRPr lang="ro-RO" dirty="0"/>
          </a:p>
        </p:txBody>
      </p:sp>
      <p:sp>
        <p:nvSpPr>
          <p:cNvPr id="10" name="Rectangle 9"/>
          <p:cNvSpPr/>
          <p:nvPr/>
        </p:nvSpPr>
        <p:spPr>
          <a:xfrm>
            <a:off x="663468" y="1779688"/>
            <a:ext cx="4960653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ADU</a:t>
            </a:r>
          </a:p>
          <a:p>
            <a:pPr algn="ctr"/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</a:t>
            </a:r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</a:t>
            </a:r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LENA</a:t>
            </a:r>
          </a:p>
          <a:p>
            <a:pPr algn="ctr"/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   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ARMEN</a:t>
            </a:r>
          </a:p>
          <a:p>
            <a:pPr algn="ctr"/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</a:t>
            </a:r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</a:t>
            </a:r>
            <a:r>
              <a:rPr lang="ro-R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ORIA</a:t>
            </a:r>
          </a:p>
          <a:p>
            <a:pPr algn="ctr"/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ON</a:t>
            </a:r>
          </a:p>
          <a:p>
            <a:pPr algn="ctr"/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  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N</a:t>
            </a:r>
            <a:r>
              <a:rPr lang="ro-R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ARCIS</a:t>
            </a:r>
          </a:p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1268" name="Picture 4" descr="Nu este disponibilă nicio descriere pentru fotografi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8369" y="1952515"/>
            <a:ext cx="4972444" cy="3839483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6276109" y="1912763"/>
            <a:ext cx="4895883" cy="30436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690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5EA4D51F-354A-4FD6-AF5E-0306C1164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788" y="377518"/>
            <a:ext cx="10972800" cy="354003"/>
          </a:xfrm>
        </p:spPr>
        <p:txBody>
          <a:bodyPr>
            <a:normAutofit fontScale="90000"/>
          </a:bodyPr>
          <a:lstStyle/>
          <a:p>
            <a:r>
              <a:rPr lang="ro-RO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Câți delfini sunt în imagine?</a:t>
            </a:r>
            <a:endParaRPr lang="ro-RO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Nu este disponibilă nicio descriere pentru fotografi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" y="940526"/>
            <a:ext cx="11155680" cy="56170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14717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Nu este disponibilă nicio descriere pentru fotografi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518" y="757647"/>
            <a:ext cx="1340263" cy="1345475"/>
          </a:xfrm>
          <a:prstGeom prst="rect">
            <a:avLst/>
          </a:prstGeom>
          <a:noFill/>
        </p:spPr>
      </p:pic>
      <p:pic>
        <p:nvPicPr>
          <p:cNvPr id="9220" name="Picture 4" descr="Nu este disponibilă nicio descriere pentru fotografi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3877" y="4480560"/>
            <a:ext cx="1191841" cy="1196476"/>
          </a:xfrm>
          <a:prstGeom prst="rect">
            <a:avLst/>
          </a:prstGeom>
          <a:noFill/>
        </p:spPr>
      </p:pic>
      <p:pic>
        <p:nvPicPr>
          <p:cNvPr id="9224" name="Picture 8" descr="Este posibil ca imaginea să conţină: des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4901" y="287385"/>
            <a:ext cx="6194425" cy="6570617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4" name="Rectangle 13"/>
          <p:cNvSpPr/>
          <p:nvPr/>
        </p:nvSpPr>
        <p:spPr>
          <a:xfrm>
            <a:off x="9379131" y="1920240"/>
            <a:ext cx="2377440" cy="16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CALCULEAZĂ</a:t>
            </a:r>
          </a:p>
          <a:p>
            <a:pPr algn="ctr"/>
            <a:r>
              <a:rPr lang="ro-RO" b="1" dirty="0" smtClean="0"/>
              <a:t>RAPID ȘI BINE!</a:t>
            </a:r>
            <a:endParaRPr lang="en-US" b="1" dirty="0"/>
          </a:p>
        </p:txBody>
      </p:sp>
      <p:sp>
        <p:nvSpPr>
          <p:cNvPr id="15" name="7-Point Star 14"/>
          <p:cNvSpPr/>
          <p:nvPr/>
        </p:nvSpPr>
        <p:spPr>
          <a:xfrm>
            <a:off x="3626329" y="1334786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7-Point Star 16"/>
          <p:cNvSpPr/>
          <p:nvPr/>
        </p:nvSpPr>
        <p:spPr>
          <a:xfrm>
            <a:off x="3418116" y="2647405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7-Point Star 17"/>
          <p:cNvSpPr/>
          <p:nvPr/>
        </p:nvSpPr>
        <p:spPr>
          <a:xfrm>
            <a:off x="5046619" y="1271451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7-Point Star 18"/>
          <p:cNvSpPr/>
          <p:nvPr/>
        </p:nvSpPr>
        <p:spPr>
          <a:xfrm>
            <a:off x="6479179" y="1110342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7-Point Star 19"/>
          <p:cNvSpPr/>
          <p:nvPr/>
        </p:nvSpPr>
        <p:spPr>
          <a:xfrm>
            <a:off x="4902928" y="2368730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7-Point Star 20"/>
          <p:cNvSpPr/>
          <p:nvPr/>
        </p:nvSpPr>
        <p:spPr>
          <a:xfrm>
            <a:off x="6479179" y="2651759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7-Point Star 21"/>
          <p:cNvSpPr/>
          <p:nvPr/>
        </p:nvSpPr>
        <p:spPr>
          <a:xfrm>
            <a:off x="6431281" y="6400800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7-Point Star 22"/>
          <p:cNvSpPr/>
          <p:nvPr/>
        </p:nvSpPr>
        <p:spPr>
          <a:xfrm>
            <a:off x="5059681" y="3923211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7-Point Star 23"/>
          <p:cNvSpPr/>
          <p:nvPr/>
        </p:nvSpPr>
        <p:spPr>
          <a:xfrm>
            <a:off x="6457407" y="3949337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7-Point Star 24"/>
          <p:cNvSpPr/>
          <p:nvPr/>
        </p:nvSpPr>
        <p:spPr>
          <a:xfrm>
            <a:off x="3387636" y="5242559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7-Point Star 25"/>
          <p:cNvSpPr/>
          <p:nvPr/>
        </p:nvSpPr>
        <p:spPr>
          <a:xfrm>
            <a:off x="4876801" y="5190308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7-Point Star 26"/>
          <p:cNvSpPr/>
          <p:nvPr/>
        </p:nvSpPr>
        <p:spPr>
          <a:xfrm>
            <a:off x="4994367" y="6400800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7-Point Star 27"/>
          <p:cNvSpPr/>
          <p:nvPr/>
        </p:nvSpPr>
        <p:spPr>
          <a:xfrm>
            <a:off x="3605351" y="6400800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7-Point Star 28"/>
          <p:cNvSpPr/>
          <p:nvPr/>
        </p:nvSpPr>
        <p:spPr>
          <a:xfrm>
            <a:off x="6435636" y="5299165"/>
            <a:ext cx="326571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Vector Illustration Of Scuba D..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975" y="5039591"/>
            <a:ext cx="2514600" cy="1508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8516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drept 6">
            <a:extLst>
              <a:ext uri="{FF2B5EF4-FFF2-40B4-BE49-F238E27FC236}">
                <a16:creationId xmlns:a16="http://schemas.microsoft.com/office/drawing/2014/main" xmlns="" id="{45B9C565-78A1-4C2A-90ED-8F11345EBB96}"/>
              </a:ext>
            </a:extLst>
          </p:cNvPr>
          <p:cNvCxnSpPr/>
          <p:nvPr/>
        </p:nvCxnSpPr>
        <p:spPr>
          <a:xfrm>
            <a:off x="1722783" y="159030"/>
            <a:ext cx="0" cy="646706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loud Callout 14"/>
          <p:cNvSpPr/>
          <p:nvPr/>
        </p:nvSpPr>
        <p:spPr>
          <a:xfrm>
            <a:off x="8699863" y="248194"/>
            <a:ext cx="3291840" cy="267788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NE RELAXĂM PRIN DESEN!</a:t>
            </a:r>
            <a:endParaRPr lang="en-US" b="1" dirty="0"/>
          </a:p>
        </p:txBody>
      </p:sp>
      <p:pic>
        <p:nvPicPr>
          <p:cNvPr id="8194" name="Picture 2" descr="Nu este disponibilă nicio descriere pentru fotografi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0" y="3423195"/>
            <a:ext cx="2702832" cy="2702832"/>
          </a:xfrm>
          <a:prstGeom prst="rect">
            <a:avLst/>
          </a:prstGeom>
          <a:noFill/>
        </p:spPr>
      </p:pic>
      <p:pic>
        <p:nvPicPr>
          <p:cNvPr id="8196" name="Picture 4" descr="Nu este disponibilă nicio descriere pentru fotografi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6689" y="2866436"/>
            <a:ext cx="4708297" cy="3782558"/>
          </a:xfrm>
          <a:prstGeom prst="rect">
            <a:avLst/>
          </a:prstGeom>
          <a:noFill/>
        </p:spPr>
      </p:pic>
      <p:pic>
        <p:nvPicPr>
          <p:cNvPr id="8198" name="Picture 6" descr="Nu este disponibilă nicio descriere pentru fotografie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31522"/>
            <a:ext cx="4480560" cy="5956663"/>
          </a:xfrm>
          <a:prstGeom prst="rect">
            <a:avLst/>
          </a:prstGeom>
          <a:noFill/>
        </p:spPr>
      </p:pic>
      <p:pic>
        <p:nvPicPr>
          <p:cNvPr id="8200" name="Picture 8" descr="Nu este disponibilă nicio descriere pentru fotografie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93185" y="522514"/>
            <a:ext cx="3117671" cy="23382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8498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Pesti Acvariu - Animale de companie - OLX.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8368" y="430697"/>
            <a:ext cx="10063595" cy="6427303"/>
          </a:xfrm>
          <a:prstGeom prst="rect">
            <a:avLst/>
          </a:prstGeom>
          <a:noFill/>
        </p:spPr>
      </p:pic>
      <p:sp>
        <p:nvSpPr>
          <p:cNvPr id="2" name="Titlu 1">
            <a:extLst>
              <a:ext uri="{FF2B5EF4-FFF2-40B4-BE49-F238E27FC236}">
                <a16:creationId xmlns:a16="http://schemas.microsoft.com/office/drawing/2014/main" xmlns="" id="{52B9BF61-B642-41F6-AED7-674AD8B26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709" y="2"/>
            <a:ext cx="10121281" cy="836023"/>
          </a:xfrm>
        </p:spPr>
        <p:txBody>
          <a:bodyPr/>
          <a:lstStyle/>
          <a:p>
            <a:r>
              <a:rPr lang="ro-RO" dirty="0" smtClean="0"/>
              <a:t>SĂ CITIM!</a:t>
            </a:r>
            <a:endParaRPr lang="ro-RO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075DB852-2A4A-4F28-9AB7-3CCB7F098256}"/>
              </a:ext>
            </a:extLst>
          </p:cNvPr>
          <p:cNvSpPr/>
          <p:nvPr/>
        </p:nvSpPr>
        <p:spPr>
          <a:xfrm>
            <a:off x="2189043" y="1342152"/>
            <a:ext cx="1459063" cy="84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PEȘTE</a:t>
            </a:r>
            <a:endParaRPr lang="ro-RO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C53D5BE1-CD8A-4108-BF74-2A99C942C453}"/>
              </a:ext>
            </a:extLst>
          </p:cNvPr>
          <p:cNvSpPr/>
          <p:nvPr/>
        </p:nvSpPr>
        <p:spPr>
          <a:xfrm>
            <a:off x="5640495" y="2371789"/>
            <a:ext cx="1480743" cy="84814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BARCĂ</a:t>
            </a:r>
            <a:endParaRPr lang="ro-RO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2FA1EB2F-6DBA-433B-A604-152D7E83C4CB}"/>
              </a:ext>
            </a:extLst>
          </p:cNvPr>
          <p:cNvSpPr/>
          <p:nvPr/>
        </p:nvSpPr>
        <p:spPr>
          <a:xfrm>
            <a:off x="2575053" y="3945532"/>
            <a:ext cx="1395265" cy="84814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VAPOR</a:t>
            </a:r>
            <a:endParaRPr lang="ro-RO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441DA5EC-C4D7-40F2-A7B8-D1141AEB0E44}"/>
              </a:ext>
            </a:extLst>
          </p:cNvPr>
          <p:cNvSpPr/>
          <p:nvPr/>
        </p:nvSpPr>
        <p:spPr>
          <a:xfrm>
            <a:off x="7856586" y="1282513"/>
            <a:ext cx="1758469" cy="84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PESCAR</a:t>
            </a:r>
            <a:endParaRPr lang="ro-RO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0FE07F10-5722-4144-947E-D799A182582A}"/>
              </a:ext>
            </a:extLst>
          </p:cNvPr>
          <p:cNvSpPr/>
          <p:nvPr/>
        </p:nvSpPr>
        <p:spPr>
          <a:xfrm>
            <a:off x="8029554" y="3680955"/>
            <a:ext cx="1440227" cy="111381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ALGE</a:t>
            </a:r>
            <a:endParaRPr lang="ro-RO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1CFF78D8-7296-4FF6-B3C8-932B27635295}"/>
              </a:ext>
            </a:extLst>
          </p:cNvPr>
          <p:cNvSpPr/>
          <p:nvPr/>
        </p:nvSpPr>
        <p:spPr>
          <a:xfrm>
            <a:off x="5237018" y="4984323"/>
            <a:ext cx="1737360" cy="1028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MEDUZĂ</a:t>
            </a:r>
            <a:endParaRPr lang="ro-RO" b="1" dirty="0"/>
          </a:p>
        </p:txBody>
      </p:sp>
      <p:sp>
        <p:nvSpPr>
          <p:cNvPr id="3074" name="AutoShape 2" descr="Pesti Acvariu - Animale de companie - OLX.ro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98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0" grpId="0" animBg="1"/>
      <p:bldP spid="12" grpId="0" animBg="1"/>
      <p:bldP spid="1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Nu este disponibilă nicio descriere pentru fotografie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92175"/>
            <a:ext cx="12192000" cy="7750175"/>
          </a:xfrm>
          <a:prstGeom prst="rect">
            <a:avLst/>
          </a:prstGeom>
          <a:noFill/>
        </p:spPr>
      </p:pic>
      <p:sp>
        <p:nvSpPr>
          <p:cNvPr id="14" name="Cloud Callout 13"/>
          <p:cNvSpPr/>
          <p:nvPr/>
        </p:nvSpPr>
        <p:spPr>
          <a:xfrm>
            <a:off x="1" y="-209342"/>
            <a:ext cx="4488873" cy="97286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DESENEAZĂ CÂT MAI MULTE ANIMALE MARINE!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807311" y="1301438"/>
            <a:ext cx="5934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https://www.youtube.com/watch?v=xGTFTaDEc_0&amp;t=33s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55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lena ucigașă în acvari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146" y="166255"/>
            <a:ext cx="9957666" cy="6276109"/>
          </a:xfrm>
          <a:prstGeom prst="rect">
            <a:avLst/>
          </a:prstGeom>
          <a:noFill/>
        </p:spPr>
      </p:pic>
      <p:sp>
        <p:nvSpPr>
          <p:cNvPr id="2" name="Titlu 1">
            <a:extLst>
              <a:ext uri="{FF2B5EF4-FFF2-40B4-BE49-F238E27FC236}">
                <a16:creationId xmlns:a16="http://schemas.microsoft.com/office/drawing/2014/main" xmlns="" id="{7732981B-EC2A-4E62-AFAB-AE49959E7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027" y="2285310"/>
            <a:ext cx="10515600" cy="1325563"/>
          </a:xfrm>
        </p:spPr>
        <p:txBody>
          <a:bodyPr>
            <a:normAutofit/>
          </a:bodyPr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Cum vi s-a părut aventura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în ADÂNCURI?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Nu este disponibilă nicio descriere pentru fotografie.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3250" y="389907"/>
            <a:ext cx="1985523" cy="1267098"/>
          </a:xfrm>
          <a:prstGeom prst="rect">
            <a:avLst/>
          </a:prstGeom>
          <a:noFill/>
        </p:spPr>
      </p:pic>
      <p:pic>
        <p:nvPicPr>
          <p:cNvPr id="1032" name="Picture 8" descr="Nu este disponibilă nicio descriere pentru fotografie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42926" y="311951"/>
            <a:ext cx="1066343" cy="10319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7911207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72</Words>
  <Application>Microsoft Office PowerPoint</Application>
  <PresentationFormat>Custom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BrushVTI</vt:lpstr>
      <vt:lpstr>CALATORIE ÎN  ADÂNCURI</vt:lpstr>
      <vt:lpstr>Descoperiți numele celui care păzește poarta de intrare în ADÂNCURI.  Citește cuvântul de pe verticală!</vt:lpstr>
      <vt:lpstr>Câți delfini sunt în imagine?</vt:lpstr>
      <vt:lpstr>Slide 4</vt:lpstr>
      <vt:lpstr>Slide 5</vt:lpstr>
      <vt:lpstr>SĂ CITIM!</vt:lpstr>
      <vt:lpstr>Slide 7</vt:lpstr>
      <vt:lpstr>Cum vi s-a părut aventura în ADÂNCURI?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CALTORIE ÎN  LUMEA MATEMATICII</dc:title>
  <dc:creator>mihai manecuta</dc:creator>
  <cp:lastModifiedBy>M</cp:lastModifiedBy>
  <cp:revision>42</cp:revision>
  <dcterms:created xsi:type="dcterms:W3CDTF">2020-05-14T12:08:19Z</dcterms:created>
  <dcterms:modified xsi:type="dcterms:W3CDTF">2020-06-08T11:17:40Z</dcterms:modified>
</cp:coreProperties>
</file>